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2"/>
  </p:notesMasterIdLst>
  <p:sldIdLst>
    <p:sldId id="278" r:id="rId5"/>
    <p:sldId id="283" r:id="rId6"/>
    <p:sldId id="284" r:id="rId7"/>
    <p:sldId id="285" r:id="rId8"/>
    <p:sldId id="286" r:id="rId9"/>
    <p:sldId id="270" r:id="rId10"/>
    <p:sldId id="274" r:id="rId11"/>
  </p:sldIdLst>
  <p:sldSz cx="12192000" cy="6858000"/>
  <p:notesSz cx="6858000" cy="9144000"/>
  <p:custDataLst>
    <p:tags r:id="rId1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pos="642" userDrawn="1">
          <p15:clr>
            <a:srgbClr val="A4A3A4"/>
          </p15:clr>
        </p15:guide>
        <p15:guide id="3" pos="7015" userDrawn="1">
          <p15:clr>
            <a:srgbClr val="A4A3A4"/>
          </p15:clr>
        </p15:guide>
        <p15:guide id="4" orient="horz" pos="595" userDrawn="1">
          <p15:clr>
            <a:srgbClr val="A4A3A4"/>
          </p15:clr>
        </p15:guide>
        <p15:guide id="5" pos="7378" userDrawn="1">
          <p15:clr>
            <a:srgbClr val="A4A3A4"/>
          </p15:clr>
        </p15:guide>
        <p15:guide id="6" orient="horz" pos="3725" userDrawn="1">
          <p15:clr>
            <a:srgbClr val="A4A3A4"/>
          </p15:clr>
        </p15:guide>
        <p15:guide id="7" pos="30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2530"/>
    <a:srgbClr val="132634"/>
    <a:srgbClr val="0782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743AE7-0A19-4629-9687-8BD80951CAED}" v="1" dt="2022-12-15T10:30:26.6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snapToGrid="0">
      <p:cViewPr varScale="1">
        <p:scale>
          <a:sx n="74" d="100"/>
          <a:sy n="74" d="100"/>
        </p:scale>
        <p:origin x="739" y="77"/>
      </p:cViewPr>
      <p:guideLst>
        <p:guide pos="3840"/>
        <p:guide pos="642"/>
        <p:guide pos="7015"/>
        <p:guide orient="horz" pos="595"/>
        <p:guide pos="7378"/>
        <p:guide orient="horz" pos="3725"/>
        <p:guide pos="30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gs" Target="tags/tag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l Houseman" userId="7d6e233f-1289-4a6a-9205-ee3f8642932a" providerId="ADAL" clId="{F61EAFEF-E6CC-434A-BCCC-734FA55BFB1A}"/>
    <pc:docChg chg="custSel modSld replTag delTag">
      <pc:chgData name="Mel Houseman" userId="7d6e233f-1289-4a6a-9205-ee3f8642932a" providerId="ADAL" clId="{F61EAFEF-E6CC-434A-BCCC-734FA55BFB1A}" dt="2022-12-13T16:49:30.142" v="4" actId="108"/>
      <pc:docMkLst>
        <pc:docMk/>
      </pc:docMkLst>
      <pc:sldChg chg="modSp mod replTag delTag">
        <pc:chgData name="Mel Houseman" userId="7d6e233f-1289-4a6a-9205-ee3f8642932a" providerId="ADAL" clId="{F61EAFEF-E6CC-434A-BCCC-734FA55BFB1A}" dt="2022-12-13T16:49:30.142" v="4" actId="108"/>
        <pc:sldMkLst>
          <pc:docMk/>
          <pc:sldMk cId="1333913575" sldId="278"/>
        </pc:sldMkLst>
        <pc:spChg chg="mod">
          <ac:chgData name="Mel Houseman" userId="7d6e233f-1289-4a6a-9205-ee3f8642932a" providerId="ADAL" clId="{F61EAFEF-E6CC-434A-BCCC-734FA55BFB1A}" dt="2022-12-13T16:49:30.142" v="4" actId="108"/>
          <ac:spMkLst>
            <pc:docMk/>
            <pc:sldMk cId="1333913575" sldId="278"/>
            <ac:spMk id="12" creationId="{D4DFC379-EE11-136F-C330-EEF3343719F1}"/>
          </ac:spMkLst>
        </pc:spChg>
      </pc:sldChg>
    </pc:docChg>
  </pc:docChgLst>
  <pc:docChgLst>
    <pc:chgData name="Mel Houseman" userId="7d6e233f-1289-4a6a-9205-ee3f8642932a" providerId="ADAL" clId="{B1743AE7-0A19-4629-9687-8BD80951CAED}"/>
    <pc:docChg chg="custSel modSld replTag delTag">
      <pc:chgData name="Mel Houseman" userId="7d6e233f-1289-4a6a-9205-ee3f8642932a" providerId="ADAL" clId="{B1743AE7-0A19-4629-9687-8BD80951CAED}" dt="2022-12-15T10:30:19.178" v="8" actId="108"/>
      <pc:docMkLst>
        <pc:docMk/>
      </pc:docMkLst>
      <pc:sldChg chg="replTag delTag">
        <pc:chgData name="Mel Houseman" userId="7d6e233f-1289-4a6a-9205-ee3f8642932a" providerId="ADAL" clId="{B1743AE7-0A19-4629-9687-8BD80951CAED}" dt="2022-12-15T10:30:13.041" v="1"/>
        <pc:sldMkLst>
          <pc:docMk/>
          <pc:sldMk cId="1333913575" sldId="278"/>
        </pc:sldMkLst>
      </pc:sldChg>
      <pc:sldChg chg="modSp mod replTag delTag">
        <pc:chgData name="Mel Houseman" userId="7d6e233f-1289-4a6a-9205-ee3f8642932a" providerId="ADAL" clId="{B1743AE7-0A19-4629-9687-8BD80951CAED}" dt="2022-12-15T10:30:19.178" v="8" actId="108"/>
        <pc:sldMkLst>
          <pc:docMk/>
          <pc:sldMk cId="2643956886" sldId="283"/>
        </pc:sldMkLst>
        <pc:spChg chg="mod">
          <ac:chgData name="Mel Houseman" userId="7d6e233f-1289-4a6a-9205-ee3f8642932a" providerId="ADAL" clId="{B1743AE7-0A19-4629-9687-8BD80951CAED}" dt="2022-12-15T10:30:19.178" v="8" actId="108"/>
          <ac:spMkLst>
            <pc:docMk/>
            <pc:sldMk cId="2643956886" sldId="283"/>
            <ac:spMk id="2" creationId="{D20B3DC2-FE5C-DC82-ECBC-80C7ED393DD1}"/>
          </ac:spMkLst>
        </pc:spChg>
      </pc:sldChg>
    </pc:docChg>
  </pc:docChgLst>
  <pc:docChgLst>
    <pc:chgData name="Mel Houseman" userId="7d6e233f-1289-4a6a-9205-ee3f8642932a" providerId="ADAL" clId="{5D14EA7E-A42F-44C4-87C3-56311848A80B}"/>
    <pc:docChg chg="custSel modSld">
      <pc:chgData name="Mel Houseman" userId="7d6e233f-1289-4a6a-9205-ee3f8642932a" providerId="ADAL" clId="{5D14EA7E-A42F-44C4-87C3-56311848A80B}" dt="2022-12-12T17:18:09.598" v="3"/>
      <pc:docMkLst>
        <pc:docMk/>
      </pc:docMkLst>
      <pc:sldChg chg="replTag delTag">
        <pc:chgData name="Mel Houseman" userId="7d6e233f-1289-4a6a-9205-ee3f8642932a" providerId="ADAL" clId="{5D14EA7E-A42F-44C4-87C3-56311848A80B}" dt="2022-12-12T17:18:09.598" v="3"/>
        <pc:sldMkLst>
          <pc:docMk/>
          <pc:sldMk cId="3421327502" sldId="270"/>
        </pc:sldMkLst>
      </pc:sldChg>
    </pc:docChg>
  </pc:docChgLst>
</pc:chgInfo>
</file>

<file path=ppt/media/image1.png>
</file>

<file path=ppt/media/image10.svg>
</file>

<file path=ppt/media/image11.jpeg>
</file>

<file path=ppt/media/image12.jpeg>
</file>

<file path=ppt/media/image2.svg>
</file>

<file path=ppt/media/image3.png>
</file>

<file path=ppt/media/image4.svg>
</file>

<file path=ppt/media/image5.pn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EFE1FA-CCFA-4CC5-B97D-3330169323D3}" type="datetimeFigureOut">
              <a:rPr lang="en-ZA" smtClean="0"/>
              <a:t>2022/12/15</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EF0621-F269-4663-A5A0-6DD1911C4B8A}" type="slidenum">
              <a:rPr lang="en-ZA" smtClean="0"/>
              <a:t>‹#›</a:t>
            </a:fld>
            <a:endParaRPr lang="en-ZA"/>
          </a:p>
        </p:txBody>
      </p:sp>
    </p:spTree>
    <p:extLst>
      <p:ext uri="{BB962C8B-B14F-4D97-AF65-F5344CB8AC3E}">
        <p14:creationId xmlns:p14="http://schemas.microsoft.com/office/powerpoint/2010/main" val="43729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6BA09B-1AB3-46BB-9E74-645B46030039}"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81340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7BA5D-D71C-67D5-C32D-8BADAE5AAF4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7FEE36E2-02E8-1E2B-BDB1-586DE485B4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BC9DA86A-A42C-9573-661C-CA6CA9C350AC}"/>
              </a:ext>
            </a:extLst>
          </p:cNvPr>
          <p:cNvSpPr>
            <a:spLocks noGrp="1"/>
          </p:cNvSpPr>
          <p:nvPr>
            <p:ph type="dt" sz="half" idx="10"/>
          </p:nvPr>
        </p:nvSpPr>
        <p:spPr/>
        <p:txBody>
          <a:bodyPr/>
          <a:lstStyle/>
          <a:p>
            <a:fld id="{A68CFF1A-132E-4B12-8CB5-D105609CA7E9}" type="datetimeFigureOut">
              <a:rPr lang="en-GB" smtClean="0"/>
              <a:t>15/12/2022</a:t>
            </a:fld>
            <a:endParaRPr lang="en-GB"/>
          </a:p>
        </p:txBody>
      </p:sp>
      <p:sp>
        <p:nvSpPr>
          <p:cNvPr id="5" name="Footer Placeholder 4">
            <a:extLst>
              <a:ext uri="{FF2B5EF4-FFF2-40B4-BE49-F238E27FC236}">
                <a16:creationId xmlns:a16="http://schemas.microsoft.com/office/drawing/2014/main" id="{3CC48379-D879-1E65-4CDA-E1F250D13F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48FAAE-A75F-6D75-F7A6-0B33120043BA}"/>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962215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CE19F-7AE6-66A5-75B1-E7EC8B0C98F7}"/>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AB45EC43-63CA-031D-1A34-FF2BE344C7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C8FEC08E-9F76-A020-69BB-391D9EBA0D43}"/>
              </a:ext>
            </a:extLst>
          </p:cNvPr>
          <p:cNvSpPr>
            <a:spLocks noGrp="1"/>
          </p:cNvSpPr>
          <p:nvPr>
            <p:ph type="dt" sz="half" idx="10"/>
          </p:nvPr>
        </p:nvSpPr>
        <p:spPr/>
        <p:txBody>
          <a:bodyPr/>
          <a:lstStyle/>
          <a:p>
            <a:fld id="{A68CFF1A-132E-4B12-8CB5-D105609CA7E9}" type="datetimeFigureOut">
              <a:rPr lang="en-GB" smtClean="0"/>
              <a:t>15/12/2022</a:t>
            </a:fld>
            <a:endParaRPr lang="en-GB"/>
          </a:p>
        </p:txBody>
      </p:sp>
      <p:sp>
        <p:nvSpPr>
          <p:cNvPr id="5" name="Footer Placeholder 4">
            <a:extLst>
              <a:ext uri="{FF2B5EF4-FFF2-40B4-BE49-F238E27FC236}">
                <a16:creationId xmlns:a16="http://schemas.microsoft.com/office/drawing/2014/main" id="{3A0E863C-4510-41E5-A1F4-0A8CCA63BA5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DF53B1C-FD4F-6E6B-D9DB-F883BA63E8EF}"/>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058808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849191-9C2B-D32C-0665-7271D8A5751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FD560783-38A7-CBA7-9BFE-B5B2148531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0C06D963-8753-43A3-DE89-8DDD8A69E366}"/>
              </a:ext>
            </a:extLst>
          </p:cNvPr>
          <p:cNvSpPr>
            <a:spLocks noGrp="1"/>
          </p:cNvSpPr>
          <p:nvPr>
            <p:ph type="dt" sz="half" idx="10"/>
          </p:nvPr>
        </p:nvSpPr>
        <p:spPr/>
        <p:txBody>
          <a:bodyPr/>
          <a:lstStyle/>
          <a:p>
            <a:fld id="{A68CFF1A-132E-4B12-8CB5-D105609CA7E9}" type="datetimeFigureOut">
              <a:rPr lang="en-GB" smtClean="0"/>
              <a:t>15/12/2022</a:t>
            </a:fld>
            <a:endParaRPr lang="en-GB"/>
          </a:p>
        </p:txBody>
      </p:sp>
      <p:sp>
        <p:nvSpPr>
          <p:cNvPr id="5" name="Footer Placeholder 4">
            <a:extLst>
              <a:ext uri="{FF2B5EF4-FFF2-40B4-BE49-F238E27FC236}">
                <a16:creationId xmlns:a16="http://schemas.microsoft.com/office/drawing/2014/main" id="{5FA43238-6C1C-1FE1-7EB2-C8EF1759C5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1134741-1E2D-663F-426B-D9CA672D31E5}"/>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757554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B4674-8636-8E04-7899-22B2BFD03AAC}"/>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3B92B46B-56C6-BA70-6A12-29A9DF021C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CAFB7CF-326E-4D44-E870-141357FFCE5C}"/>
              </a:ext>
            </a:extLst>
          </p:cNvPr>
          <p:cNvSpPr>
            <a:spLocks noGrp="1"/>
          </p:cNvSpPr>
          <p:nvPr>
            <p:ph type="dt" sz="half" idx="10"/>
          </p:nvPr>
        </p:nvSpPr>
        <p:spPr/>
        <p:txBody>
          <a:bodyPr/>
          <a:lstStyle/>
          <a:p>
            <a:fld id="{A68CFF1A-132E-4B12-8CB5-D105609CA7E9}" type="datetimeFigureOut">
              <a:rPr lang="en-GB" smtClean="0"/>
              <a:t>15/12/2022</a:t>
            </a:fld>
            <a:endParaRPr lang="en-GB"/>
          </a:p>
        </p:txBody>
      </p:sp>
      <p:sp>
        <p:nvSpPr>
          <p:cNvPr id="5" name="Footer Placeholder 4">
            <a:extLst>
              <a:ext uri="{FF2B5EF4-FFF2-40B4-BE49-F238E27FC236}">
                <a16:creationId xmlns:a16="http://schemas.microsoft.com/office/drawing/2014/main" id="{B4F8BF31-021C-FF9C-7F1A-E36123DC041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576D10D-86A5-4BCD-8030-780B9C999A93}"/>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870453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52C51-722F-C9ED-6F25-C6F884735D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C5EEC490-4766-9994-FD9A-D67D3BB9DD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F26F-0557-FE5A-F708-DA41ABEEDEE3}"/>
              </a:ext>
            </a:extLst>
          </p:cNvPr>
          <p:cNvSpPr>
            <a:spLocks noGrp="1"/>
          </p:cNvSpPr>
          <p:nvPr>
            <p:ph type="dt" sz="half" idx="10"/>
          </p:nvPr>
        </p:nvSpPr>
        <p:spPr/>
        <p:txBody>
          <a:bodyPr/>
          <a:lstStyle/>
          <a:p>
            <a:fld id="{A68CFF1A-132E-4B12-8CB5-D105609CA7E9}" type="datetimeFigureOut">
              <a:rPr lang="en-GB" smtClean="0"/>
              <a:t>15/12/2022</a:t>
            </a:fld>
            <a:endParaRPr lang="en-GB"/>
          </a:p>
        </p:txBody>
      </p:sp>
      <p:sp>
        <p:nvSpPr>
          <p:cNvPr id="5" name="Footer Placeholder 4">
            <a:extLst>
              <a:ext uri="{FF2B5EF4-FFF2-40B4-BE49-F238E27FC236}">
                <a16:creationId xmlns:a16="http://schemas.microsoft.com/office/drawing/2014/main" id="{4567FDCD-6E0F-BAA6-F50A-170EBE2472A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56EEF05-D766-3F60-44D6-2621ECFD3302}"/>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3068954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04151-93DB-BDF3-F92F-A185F4DD57B6}"/>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537C7347-09E9-5022-4AE1-B20EAF9219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DBA233CD-AFF1-CF73-6EDB-A6E833419B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E32AD93F-987C-8BD4-43AB-6C886016FA69}"/>
              </a:ext>
            </a:extLst>
          </p:cNvPr>
          <p:cNvSpPr>
            <a:spLocks noGrp="1"/>
          </p:cNvSpPr>
          <p:nvPr>
            <p:ph type="dt" sz="half" idx="10"/>
          </p:nvPr>
        </p:nvSpPr>
        <p:spPr/>
        <p:txBody>
          <a:bodyPr/>
          <a:lstStyle/>
          <a:p>
            <a:fld id="{A68CFF1A-132E-4B12-8CB5-D105609CA7E9}" type="datetimeFigureOut">
              <a:rPr lang="en-GB" smtClean="0"/>
              <a:t>15/12/2022</a:t>
            </a:fld>
            <a:endParaRPr lang="en-GB"/>
          </a:p>
        </p:txBody>
      </p:sp>
      <p:sp>
        <p:nvSpPr>
          <p:cNvPr id="6" name="Footer Placeholder 5">
            <a:extLst>
              <a:ext uri="{FF2B5EF4-FFF2-40B4-BE49-F238E27FC236}">
                <a16:creationId xmlns:a16="http://schemas.microsoft.com/office/drawing/2014/main" id="{4803038F-8A1B-56C4-28B9-5FAE9F3D97C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318DABB-0F3D-96ED-F449-9BA9C464E9A0}"/>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2139513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3B0FA-B330-8BA2-09B6-EB1024CA2D22}"/>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35FB42AB-D8D5-5E63-497F-8D1DDAA6C1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9ECCE5-986D-C6E4-DB6C-2F63870EEF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25DFBDB3-CBA5-2E7C-9D47-8ADCDE95A0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F5F9CA-1AC5-4C91-9D60-7559F3F44F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FE950004-D06E-C836-578F-3274F4A099EB}"/>
              </a:ext>
            </a:extLst>
          </p:cNvPr>
          <p:cNvSpPr>
            <a:spLocks noGrp="1"/>
          </p:cNvSpPr>
          <p:nvPr>
            <p:ph type="dt" sz="half" idx="10"/>
          </p:nvPr>
        </p:nvSpPr>
        <p:spPr/>
        <p:txBody>
          <a:bodyPr/>
          <a:lstStyle/>
          <a:p>
            <a:fld id="{A68CFF1A-132E-4B12-8CB5-D105609CA7E9}" type="datetimeFigureOut">
              <a:rPr lang="en-GB" smtClean="0"/>
              <a:t>15/12/2022</a:t>
            </a:fld>
            <a:endParaRPr lang="en-GB"/>
          </a:p>
        </p:txBody>
      </p:sp>
      <p:sp>
        <p:nvSpPr>
          <p:cNvPr id="8" name="Footer Placeholder 7">
            <a:extLst>
              <a:ext uri="{FF2B5EF4-FFF2-40B4-BE49-F238E27FC236}">
                <a16:creationId xmlns:a16="http://schemas.microsoft.com/office/drawing/2014/main" id="{7E97693E-9C03-23AB-D38A-524C0474BD3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FD6731F-732F-AD79-20DA-8BDF8BAB25A3}"/>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549313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28BB-C232-B4D6-7F6C-030EBD9BFDAF}"/>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4C5095D7-0895-C7EB-340E-C549B242D9E5}"/>
              </a:ext>
            </a:extLst>
          </p:cNvPr>
          <p:cNvSpPr>
            <a:spLocks noGrp="1"/>
          </p:cNvSpPr>
          <p:nvPr>
            <p:ph type="dt" sz="half" idx="10"/>
          </p:nvPr>
        </p:nvSpPr>
        <p:spPr/>
        <p:txBody>
          <a:bodyPr/>
          <a:lstStyle/>
          <a:p>
            <a:fld id="{A68CFF1A-132E-4B12-8CB5-D105609CA7E9}" type="datetimeFigureOut">
              <a:rPr lang="en-GB" smtClean="0"/>
              <a:t>15/12/2022</a:t>
            </a:fld>
            <a:endParaRPr lang="en-GB"/>
          </a:p>
        </p:txBody>
      </p:sp>
      <p:sp>
        <p:nvSpPr>
          <p:cNvPr id="4" name="Footer Placeholder 3">
            <a:extLst>
              <a:ext uri="{FF2B5EF4-FFF2-40B4-BE49-F238E27FC236}">
                <a16:creationId xmlns:a16="http://schemas.microsoft.com/office/drawing/2014/main" id="{37C13A53-A668-28D4-6F5C-C0D339832538}"/>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08D31CF-7EB3-9C4D-275A-182C76458993}"/>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3649821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274872-4A66-CC67-0A8C-729AFB0B64DE}"/>
              </a:ext>
            </a:extLst>
          </p:cNvPr>
          <p:cNvSpPr>
            <a:spLocks noGrp="1"/>
          </p:cNvSpPr>
          <p:nvPr>
            <p:ph type="dt" sz="half" idx="10"/>
          </p:nvPr>
        </p:nvSpPr>
        <p:spPr/>
        <p:txBody>
          <a:bodyPr/>
          <a:lstStyle/>
          <a:p>
            <a:fld id="{A68CFF1A-132E-4B12-8CB5-D105609CA7E9}" type="datetimeFigureOut">
              <a:rPr lang="en-GB" smtClean="0"/>
              <a:t>15/12/2022</a:t>
            </a:fld>
            <a:endParaRPr lang="en-GB"/>
          </a:p>
        </p:txBody>
      </p:sp>
      <p:sp>
        <p:nvSpPr>
          <p:cNvPr id="3" name="Footer Placeholder 2">
            <a:extLst>
              <a:ext uri="{FF2B5EF4-FFF2-40B4-BE49-F238E27FC236}">
                <a16:creationId xmlns:a16="http://schemas.microsoft.com/office/drawing/2014/main" id="{77BC73F8-0ECE-C990-54EC-D96729A3AC86}"/>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3D5C53AE-0568-2E58-1F1C-221F7D8EFF78}"/>
              </a:ext>
            </a:extLst>
          </p:cNvPr>
          <p:cNvSpPr>
            <a:spLocks noGrp="1"/>
          </p:cNvSpPr>
          <p:nvPr>
            <p:ph type="sldNum" sz="quarter" idx="12"/>
          </p:nvPr>
        </p:nvSpPr>
        <p:spPr/>
        <p:txBody>
          <a:bodyPr/>
          <a:lstStyle/>
          <a:p>
            <a:fld id="{D50628AE-FFBE-4042-B500-C195AEEFD8C2}" type="slidenum">
              <a:rPr lang="en-GB" smtClean="0"/>
              <a:t>‹#›</a:t>
            </a:fld>
            <a:endParaRPr lang="en-GB"/>
          </a:p>
        </p:txBody>
      </p:sp>
    </p:spTree>
    <p:custDataLst>
      <p:tags r:id="rId1"/>
    </p:custDataLst>
    <p:extLst>
      <p:ext uri="{BB962C8B-B14F-4D97-AF65-F5344CB8AC3E}">
        <p14:creationId xmlns:p14="http://schemas.microsoft.com/office/powerpoint/2010/main" val="250674656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6E16A-9B6D-9DC8-AFEB-09B989B068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374A55EF-30F9-DD16-6DF6-E36D572BC2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4A677D88-31DC-E34F-B84F-63A224DB5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4A4AA4-D421-1C3B-1711-381D0CE304DE}"/>
              </a:ext>
            </a:extLst>
          </p:cNvPr>
          <p:cNvSpPr>
            <a:spLocks noGrp="1"/>
          </p:cNvSpPr>
          <p:nvPr>
            <p:ph type="dt" sz="half" idx="10"/>
          </p:nvPr>
        </p:nvSpPr>
        <p:spPr/>
        <p:txBody>
          <a:bodyPr/>
          <a:lstStyle/>
          <a:p>
            <a:fld id="{A68CFF1A-132E-4B12-8CB5-D105609CA7E9}" type="datetimeFigureOut">
              <a:rPr lang="en-GB" smtClean="0"/>
              <a:t>15/12/2022</a:t>
            </a:fld>
            <a:endParaRPr lang="en-GB"/>
          </a:p>
        </p:txBody>
      </p:sp>
      <p:sp>
        <p:nvSpPr>
          <p:cNvPr id="6" name="Footer Placeholder 5">
            <a:extLst>
              <a:ext uri="{FF2B5EF4-FFF2-40B4-BE49-F238E27FC236}">
                <a16:creationId xmlns:a16="http://schemas.microsoft.com/office/drawing/2014/main" id="{B66E1F3D-B49E-059E-9B14-D953BD93232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0365718-ECEE-AE03-AFF5-876C5D83E68F}"/>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3028279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7E713-27B7-B361-F4D3-9189EE4499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4C217338-00E1-6FB4-23A0-BE3B5ADF42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ZA"/>
          </a:p>
        </p:txBody>
      </p:sp>
      <p:sp>
        <p:nvSpPr>
          <p:cNvPr id="4" name="Text Placeholder 3">
            <a:extLst>
              <a:ext uri="{FF2B5EF4-FFF2-40B4-BE49-F238E27FC236}">
                <a16:creationId xmlns:a16="http://schemas.microsoft.com/office/drawing/2014/main" id="{DCF14173-388B-88E2-FD78-8CBE33B56D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AD2D76-CBFC-9E15-2376-5BE2F765AAED}"/>
              </a:ext>
            </a:extLst>
          </p:cNvPr>
          <p:cNvSpPr>
            <a:spLocks noGrp="1"/>
          </p:cNvSpPr>
          <p:nvPr>
            <p:ph type="dt" sz="half" idx="10"/>
          </p:nvPr>
        </p:nvSpPr>
        <p:spPr/>
        <p:txBody>
          <a:bodyPr/>
          <a:lstStyle/>
          <a:p>
            <a:fld id="{A68CFF1A-132E-4B12-8CB5-D105609CA7E9}" type="datetimeFigureOut">
              <a:rPr lang="en-GB" smtClean="0"/>
              <a:t>15/12/2022</a:t>
            </a:fld>
            <a:endParaRPr lang="en-GB"/>
          </a:p>
        </p:txBody>
      </p:sp>
      <p:sp>
        <p:nvSpPr>
          <p:cNvPr id="6" name="Footer Placeholder 5">
            <a:extLst>
              <a:ext uri="{FF2B5EF4-FFF2-40B4-BE49-F238E27FC236}">
                <a16:creationId xmlns:a16="http://schemas.microsoft.com/office/drawing/2014/main" id="{D7E136A9-0937-F4F7-DD5F-CA6A7F59F36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E4A405C-0DE3-CFCD-CAB7-6955452B1D89}"/>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2419672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4BD6E7-CF9B-E520-7F6B-66405939A0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5C39A0D2-ACE3-4901-BD58-70AAAD0861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613934D-CE90-9C0D-CA5C-EA7FA61071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8CFF1A-132E-4B12-8CB5-D105609CA7E9}" type="datetimeFigureOut">
              <a:rPr lang="en-GB" smtClean="0"/>
              <a:t>15/12/2022</a:t>
            </a:fld>
            <a:endParaRPr lang="en-GB"/>
          </a:p>
        </p:txBody>
      </p:sp>
      <p:sp>
        <p:nvSpPr>
          <p:cNvPr id="5" name="Footer Placeholder 4">
            <a:extLst>
              <a:ext uri="{FF2B5EF4-FFF2-40B4-BE49-F238E27FC236}">
                <a16:creationId xmlns:a16="http://schemas.microsoft.com/office/drawing/2014/main" id="{103BE657-41B1-6769-5AB8-3B0587D2D0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45BFC07-514E-46E1-4FFE-1491D1D7FF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0628AE-FFBE-4042-B500-C195AEEFD8C2}" type="slidenum">
              <a:rPr lang="en-GB" smtClean="0"/>
              <a:t>‹#›</a:t>
            </a:fld>
            <a:endParaRPr lang="en-GB"/>
          </a:p>
        </p:txBody>
      </p:sp>
    </p:spTree>
    <p:custDataLst>
      <p:tags r:id="rId13"/>
    </p:custDataLst>
    <p:extLst>
      <p:ext uri="{BB962C8B-B14F-4D97-AF65-F5344CB8AC3E}">
        <p14:creationId xmlns:p14="http://schemas.microsoft.com/office/powerpoint/2010/main" val="191604095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Layout" Target="../slideLayouts/slideLayout7.xml"/><Relationship Id="rId1" Type="http://schemas.openxmlformats.org/officeDocument/2006/relationships/tags" Target="../tags/tag4.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 Id="rId9" Type="http://schemas.openxmlformats.org/officeDocument/2006/relationships/image" Target="../media/image7.sv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5.xml"/><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7.xml"/><Relationship Id="rId1" Type="http://schemas.openxmlformats.org/officeDocument/2006/relationships/tags" Target="../tags/tag6.xml"/><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9.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tags" Target="../tags/tag10.xml"/><Relationship Id="rId5" Type="http://schemas.openxmlformats.org/officeDocument/2006/relationships/image" Target="../media/image5.pn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4DFC379-EE11-136F-C330-EEF3343719F1}"/>
              </a:ext>
            </a:extLst>
          </p:cNvPr>
          <p:cNvSpPr/>
          <p:nvPr/>
        </p:nvSpPr>
        <p:spPr>
          <a:xfrm>
            <a:off x="0" y="0"/>
            <a:ext cx="12192000" cy="6858000"/>
          </a:xfrm>
          <a:prstGeom prst="rect">
            <a:avLst/>
          </a:prstGeom>
          <a:blipFill>
            <a:blip r:embed="rId3" cstate="hqprint">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a:fillRect l="-32" r="-3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B327CDC7-4856-09D5-9279-D2B8CB25753A}"/>
              </a:ext>
            </a:extLst>
          </p:cNvPr>
          <p:cNvSpPr/>
          <p:nvPr/>
        </p:nvSpPr>
        <p:spPr>
          <a:xfrm>
            <a:off x="0" y="-1"/>
            <a:ext cx="12192000" cy="2362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2" name="Rectangle 1">
            <a:extLst>
              <a:ext uri="{FF2B5EF4-FFF2-40B4-BE49-F238E27FC236}">
                <a16:creationId xmlns:a16="http://schemas.microsoft.com/office/drawing/2014/main" id="{A0C122E4-0E6E-11CA-3A06-99E84381566E}"/>
              </a:ext>
            </a:extLst>
          </p:cNvPr>
          <p:cNvSpPr/>
          <p:nvPr/>
        </p:nvSpPr>
        <p:spPr>
          <a:xfrm>
            <a:off x="-6961" y="513776"/>
            <a:ext cx="6692900" cy="14527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8000" tIns="45720" rIns="25200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ZA"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DIGITAL LITERACY</a:t>
            </a: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ZA"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SKILLS</a:t>
            </a:r>
          </a:p>
        </p:txBody>
      </p:sp>
      <p:sp>
        <p:nvSpPr>
          <p:cNvPr id="4" name="Rectangle 3">
            <a:extLst>
              <a:ext uri="{FF2B5EF4-FFF2-40B4-BE49-F238E27FC236}">
                <a16:creationId xmlns:a16="http://schemas.microsoft.com/office/drawing/2014/main" id="{1405546F-2388-F782-71F5-578A32F62273}"/>
              </a:ext>
            </a:extLst>
          </p:cNvPr>
          <p:cNvSpPr/>
          <p:nvPr/>
        </p:nvSpPr>
        <p:spPr>
          <a:xfrm>
            <a:off x="0" y="2350451"/>
            <a:ext cx="5323840" cy="67319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8000" tIns="45720" rIns="25200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600"/>
              </a:spcBef>
              <a:spcAft>
                <a:spcPts val="0"/>
              </a:spcAft>
              <a:buClrTx/>
              <a:buSzTx/>
              <a:buFontTx/>
              <a:buNone/>
              <a:tabLst/>
              <a:defRPr/>
            </a:pPr>
            <a:r>
              <a:rPr kumimoji="0" lang="en-ZA" sz="2800" b="1" i="0" u="none" strike="noStrike" kern="1200" cap="none" spc="0" normalizeH="0" baseline="0" noProof="0" dirty="0">
                <a:ln>
                  <a:noFill/>
                </a:ln>
                <a:solidFill>
                  <a:prstClr val="white"/>
                </a:solidFill>
                <a:effectLst/>
                <a:uLnTx/>
                <a:uFillTx/>
                <a:latin typeface="Arial" panose="020B0604020202020204"/>
                <a:ea typeface="Arial" panose="020B0604020202020204" pitchFamily="34" charset="0"/>
                <a:cs typeface="Times New Roman" panose="02020603050405020304" pitchFamily="18" charset="0"/>
              </a:rPr>
              <a:t>INTERMEDIATE USERS</a:t>
            </a:r>
            <a:endParaRPr kumimoji="0" lang="en-ZA" sz="2400" b="1" i="0" u="none" strike="noStrike" kern="1200" cap="none" spc="0" normalizeH="0" baseline="0" noProof="0" dirty="0">
              <a:ln>
                <a:noFill/>
              </a:ln>
              <a:solidFill>
                <a:prstClr val="white"/>
              </a:solidFill>
              <a:effectLst/>
              <a:uLnTx/>
              <a:uFillTx/>
              <a:latin typeface="Arial" panose="020B0604020202020204"/>
              <a:ea typeface="Arial" panose="020B0604020202020204" pitchFamily="34" charset="0"/>
              <a:cs typeface="Times New Roman" panose="02020603050405020304" pitchFamily="18" charset="0"/>
            </a:endParaRPr>
          </a:p>
        </p:txBody>
      </p:sp>
      <p:sp>
        <p:nvSpPr>
          <p:cNvPr id="13" name="Rectangle 12">
            <a:extLst>
              <a:ext uri="{FF2B5EF4-FFF2-40B4-BE49-F238E27FC236}">
                <a16:creationId xmlns:a16="http://schemas.microsoft.com/office/drawing/2014/main" id="{4494457A-46E9-1A23-9700-737D40F50532}"/>
              </a:ext>
            </a:extLst>
          </p:cNvPr>
          <p:cNvSpPr/>
          <p:nvPr/>
        </p:nvSpPr>
        <p:spPr>
          <a:xfrm>
            <a:off x="9067878" y="3857154"/>
            <a:ext cx="3131084" cy="3000845"/>
          </a:xfrm>
          <a:prstGeom prst="rect">
            <a:avLst/>
          </a:prstGeom>
          <a:blipFill>
            <a:blip r:embed="rId5" cstate="hqprint">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t="-7407" b="-1111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pic>
        <p:nvPicPr>
          <p:cNvPr id="6" name="Picture 5">
            <a:extLst>
              <a:ext uri="{FF2B5EF4-FFF2-40B4-BE49-F238E27FC236}">
                <a16:creationId xmlns:a16="http://schemas.microsoft.com/office/drawing/2014/main" id="{0833229C-ADA4-25AF-8DA6-E08CFD9B3F97}"/>
              </a:ext>
            </a:extLst>
          </p:cNvPr>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9855200" y="4608090"/>
            <a:ext cx="1761503" cy="1708407"/>
          </a:xfrm>
          <a:prstGeom prst="rect">
            <a:avLst/>
          </a:prstGeom>
        </p:spPr>
      </p:pic>
      <p:grpSp>
        <p:nvGrpSpPr>
          <p:cNvPr id="7" name="Group 6">
            <a:extLst>
              <a:ext uri="{FF2B5EF4-FFF2-40B4-BE49-F238E27FC236}">
                <a16:creationId xmlns:a16="http://schemas.microsoft.com/office/drawing/2014/main" id="{106351DD-DDEB-6C0E-84D1-89E423984481}"/>
              </a:ext>
            </a:extLst>
          </p:cNvPr>
          <p:cNvGrpSpPr/>
          <p:nvPr/>
        </p:nvGrpSpPr>
        <p:grpSpPr>
          <a:xfrm>
            <a:off x="9695829" y="111126"/>
            <a:ext cx="1920874" cy="1920874"/>
            <a:chOff x="2514600" y="0"/>
            <a:chExt cx="3429000" cy="3429000"/>
          </a:xfrm>
        </p:grpSpPr>
        <p:sp>
          <p:nvSpPr>
            <p:cNvPr id="8" name="Rectangle 7">
              <a:extLst>
                <a:ext uri="{FF2B5EF4-FFF2-40B4-BE49-F238E27FC236}">
                  <a16:creationId xmlns:a16="http://schemas.microsoft.com/office/drawing/2014/main" id="{047802C9-4DBB-C6A3-289D-F5F5EC70DE67}"/>
                </a:ext>
              </a:extLst>
            </p:cNvPr>
            <p:cNvSpPr/>
            <p:nvPr/>
          </p:nvSpPr>
          <p:spPr>
            <a:xfrm>
              <a:off x="2514600" y="0"/>
              <a:ext cx="3429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pic>
          <p:nvPicPr>
            <p:cNvPr id="9" name="Graphic 8">
              <a:extLst>
                <a:ext uri="{FF2B5EF4-FFF2-40B4-BE49-F238E27FC236}">
                  <a16:creationId xmlns:a16="http://schemas.microsoft.com/office/drawing/2014/main" id="{0D9665A8-E4B7-1733-C081-DA55DBBFFB4B}"/>
                </a:ext>
              </a:extLst>
            </p:cNvPr>
            <p:cNvPicPr>
              <a:picLocks noChangeAspect="1"/>
            </p:cNvPicPr>
            <p:nvPr/>
          </p:nvPicPr>
          <p:blipFill>
            <a:blip r:embed="rId8">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2632710" y="678345"/>
              <a:ext cx="3158490" cy="1943686"/>
            </a:xfrm>
            <a:prstGeom prst="rect">
              <a:avLst/>
            </a:prstGeom>
          </p:spPr>
        </p:pic>
      </p:grpSp>
    </p:spTree>
    <p:custDataLst>
      <p:tags r:id="rId1"/>
    </p:custDataLst>
    <p:extLst>
      <p:ext uri="{BB962C8B-B14F-4D97-AF65-F5344CB8AC3E}">
        <p14:creationId xmlns:p14="http://schemas.microsoft.com/office/powerpoint/2010/main" val="1333913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20B3DC2-FE5C-DC82-ECBC-80C7ED393DD1}"/>
              </a:ext>
            </a:extLst>
          </p:cNvPr>
          <p:cNvSpPr/>
          <p:nvPr/>
        </p:nvSpPr>
        <p:spPr>
          <a:xfrm>
            <a:off x="0" y="0"/>
            <a:ext cx="12192000" cy="4435378"/>
          </a:xfrm>
          <a:prstGeom prst="rect">
            <a:avLst/>
          </a:prstGeom>
          <a:blipFill>
            <a:blip r:embed="rId4" cstate="hq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91464586-6F32-DA9C-BAAB-27A934F73D58}"/>
              </a:ext>
            </a:extLst>
          </p:cNvPr>
          <p:cNvSpPr/>
          <p:nvPr/>
        </p:nvSpPr>
        <p:spPr>
          <a:xfrm>
            <a:off x="0" y="3018703"/>
            <a:ext cx="3829439" cy="820594"/>
          </a:xfrm>
          <a:prstGeom prst="rect">
            <a:avLst/>
          </a:prstGeom>
          <a:solidFill>
            <a:srgbClr val="6A1E7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900430" algn="l" defTabSz="914400" rtl="0" eaLnBrk="1" fontAlgn="auto" latinLnBrk="0" hangingPunct="1">
              <a:lnSpc>
                <a:spcPct val="115000"/>
              </a:lnSpc>
              <a:spcBef>
                <a:spcPts val="0"/>
              </a:spcBef>
              <a:spcAft>
                <a:spcPts val="1100"/>
              </a:spcAft>
              <a:buClrTx/>
              <a:buSzTx/>
              <a:buFontTx/>
              <a:buNone/>
              <a:tabLst/>
              <a:defRPr/>
            </a:pPr>
            <a:r>
              <a:rPr kumimoji="0" lang="en-GB"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Module 5</a:t>
            </a:r>
            <a:r>
              <a:rPr kumimoji="0" lang="en-US" sz="1400" b="0" i="0" u="none" strike="noStrike" kern="1200" cap="none" spc="0" normalizeH="0" baseline="0" noProof="0" dirty="0">
                <a:ln>
                  <a:noFill/>
                </a:ln>
                <a:solidFill>
                  <a:srgbClr val="FFFFFF">
                    <a:alpha val="58000"/>
                  </a:srgbClr>
                </a:solidFill>
                <a:effectLst/>
                <a:uLnTx/>
                <a:uFillTx/>
                <a:latin typeface="Arial" panose="020B0604020202020204"/>
                <a:ea typeface="Arial" panose="020B0604020202020204" pitchFamily="34" charset="0"/>
                <a:cs typeface="Times New Roman" panose="02020603050405020304" pitchFamily="18" charset="0"/>
              </a:rPr>
              <a:t> </a:t>
            </a:r>
            <a:endParaRPr kumimoji="0" lang="en-ZA" sz="1400" b="0" i="0" u="none" strike="noStrike" kern="1200" cap="none" spc="0" normalizeH="0" baseline="0" noProof="0" dirty="0">
              <a:ln>
                <a:noFill/>
              </a:ln>
              <a:solidFill>
                <a:srgbClr val="2D2926"/>
              </a:solidFill>
              <a:effectLst/>
              <a:uLnTx/>
              <a:uFillTx/>
              <a:latin typeface="Arial" panose="020B0604020202020204"/>
              <a:ea typeface="Arial" panose="020B060402020202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7E5B0CED-5EFC-80BB-5470-A58057B18F92}"/>
              </a:ext>
            </a:extLst>
          </p:cNvPr>
          <p:cNvSpPr/>
          <p:nvPr/>
        </p:nvSpPr>
        <p:spPr>
          <a:xfrm>
            <a:off x="0" y="3993126"/>
            <a:ext cx="7622406" cy="8205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900430" algn="l" defTabSz="914400" rtl="0" eaLnBrk="1" fontAlgn="auto" latinLnBrk="0" hangingPunct="1">
              <a:lnSpc>
                <a:spcPct val="115000"/>
              </a:lnSpc>
              <a:spcBef>
                <a:spcPts val="0"/>
              </a:spcBef>
              <a:spcAft>
                <a:spcPts val="1100"/>
              </a:spcAft>
              <a:buClrTx/>
              <a:buSzTx/>
              <a:buFontTx/>
              <a:buNone/>
              <a:tabLst/>
              <a:defRPr/>
            </a:pPr>
            <a:r>
              <a:rPr kumimoji="0" lang="en-GB"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Safety and security</a:t>
            </a:r>
            <a:endParaRPr kumimoji="0" lang="en-ZA"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26439568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78FCDAD-3707-1CAD-108C-73EF7E8353CC}"/>
              </a:ext>
            </a:extLst>
          </p:cNvPr>
          <p:cNvSpPr/>
          <p:nvPr/>
        </p:nvSpPr>
        <p:spPr>
          <a:xfrm>
            <a:off x="-8846" y="2422622"/>
            <a:ext cx="12209692" cy="4435378"/>
          </a:xfrm>
          <a:prstGeom prst="rect">
            <a:avLst/>
          </a:prstGeom>
          <a:solidFill>
            <a:srgbClr val="00AEE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4" name="Rectangle 3">
            <a:extLst>
              <a:ext uri="{FF2B5EF4-FFF2-40B4-BE49-F238E27FC236}">
                <a16:creationId xmlns:a16="http://schemas.microsoft.com/office/drawing/2014/main" id="{4FBEB05C-351A-91BF-A9C6-2DED227AA71B}"/>
              </a:ext>
            </a:extLst>
          </p:cNvPr>
          <p:cNvSpPr/>
          <p:nvPr/>
        </p:nvSpPr>
        <p:spPr>
          <a:xfrm>
            <a:off x="1019175" y="1060993"/>
            <a:ext cx="1968874" cy="1968874"/>
          </a:xfrm>
          <a:prstGeom prst="rect">
            <a:avLst/>
          </a:prstGeom>
          <a:solidFill>
            <a:srgbClr val="6A1E7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15000"/>
              </a:lnSpc>
              <a:spcBef>
                <a:spcPts val="0"/>
              </a:spcBef>
              <a:spcAft>
                <a:spcPts val="1100"/>
              </a:spcAft>
              <a:buClrTx/>
              <a:buSzTx/>
              <a:buFontTx/>
              <a:buNone/>
              <a:tabLst/>
              <a:defRPr/>
            </a:pPr>
            <a:r>
              <a:rPr kumimoji="0" lang="en-ZA" sz="11500" b="0"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4</a:t>
            </a:r>
            <a:endParaRPr kumimoji="0" lang="en-ZA" sz="4400" b="0" i="0" u="none" strike="noStrike" kern="1200" cap="none" spc="0" normalizeH="0" baseline="0" noProof="0" dirty="0">
              <a:ln>
                <a:noFill/>
              </a:ln>
              <a:solidFill>
                <a:srgbClr val="2D2926"/>
              </a:solidFill>
              <a:effectLst/>
              <a:uLnTx/>
              <a:uFillTx/>
              <a:latin typeface="Arial" panose="020B0604020202020204"/>
              <a:ea typeface="Arial" panose="020B0604020202020204" pitchFamily="34" charset="0"/>
              <a:cs typeface="Times New Roman" panose="02020603050405020304" pitchFamily="18" charset="0"/>
            </a:endParaRPr>
          </a:p>
        </p:txBody>
      </p:sp>
      <p:sp>
        <p:nvSpPr>
          <p:cNvPr id="5" name="Text Box 2">
            <a:extLst>
              <a:ext uri="{FF2B5EF4-FFF2-40B4-BE49-F238E27FC236}">
                <a16:creationId xmlns:a16="http://schemas.microsoft.com/office/drawing/2014/main" id="{B0408655-3607-221D-CA9E-736FEB36E655}"/>
              </a:ext>
            </a:extLst>
          </p:cNvPr>
          <p:cNvSpPr txBox="1">
            <a:spLocks noChangeArrowheads="1"/>
          </p:cNvSpPr>
          <p:nvPr/>
        </p:nvSpPr>
        <p:spPr bwMode="auto">
          <a:xfrm>
            <a:off x="1019175" y="3029867"/>
            <a:ext cx="6766784" cy="1743106"/>
          </a:xfrm>
          <a:prstGeom prst="rect">
            <a:avLst/>
          </a:prstGeom>
          <a:noFill/>
          <a:ln w="9525">
            <a:noFill/>
            <a:miter lim="800000"/>
            <a:headEnd/>
            <a:tailEnd/>
          </a:ln>
        </p:spPr>
        <p:txBody>
          <a:bodyPr rot="0" vert="horz" wrap="square" lIns="91440" tIns="45720" rIns="91440" bIns="45720" anchor="ctr" anchorCtr="0">
            <a:noAutofit/>
          </a:bodyPr>
          <a:lstStyle/>
          <a:p>
            <a:pPr>
              <a:lnSpc>
                <a:spcPct val="115000"/>
              </a:lnSpc>
            </a:pPr>
            <a:r>
              <a:rPr lang="en-US" sz="3600" b="1" dirty="0">
                <a:effectLst/>
                <a:ea typeface="Calibri" panose="020F0502020204030204" pitchFamily="34" charset="0"/>
                <a:cs typeface="Times New Roman" panose="02020603050405020304" pitchFamily="18" charset="0"/>
              </a:rPr>
              <a:t>Unit 4: Protecting the environment</a:t>
            </a:r>
            <a:endParaRPr lang="en-ZA" sz="6000" b="1" dirty="0">
              <a:solidFill>
                <a:srgbClr val="FFFFFF"/>
              </a:solidFill>
              <a:effectLst/>
              <a:ea typeface="Arial" panose="020B0604020202020204" pitchFamily="34" charset="0"/>
              <a:cs typeface="Times New Roman" panose="02020603050405020304" pitchFamily="18" charset="0"/>
            </a:endParaRPr>
          </a:p>
        </p:txBody>
      </p:sp>
      <p:pic>
        <p:nvPicPr>
          <p:cNvPr id="6" name="Graphic 12">
            <a:extLst>
              <a:ext uri="{FF2B5EF4-FFF2-40B4-BE49-F238E27FC236}">
                <a16:creationId xmlns:a16="http://schemas.microsoft.com/office/drawing/2014/main" id="{4D7E3BEA-C92D-B8C6-D07C-4A1336D064B5}"/>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8539278" y="2229200"/>
            <a:ext cx="3079115" cy="3079115"/>
          </a:xfrm>
          <a:prstGeom prst="rect">
            <a:avLst/>
          </a:prstGeom>
        </p:spPr>
      </p:pic>
    </p:spTree>
    <p:custDataLst>
      <p:tags r:id="rId1"/>
    </p:custDataLst>
    <p:extLst>
      <p:ext uri="{BB962C8B-B14F-4D97-AF65-F5344CB8AC3E}">
        <p14:creationId xmlns:p14="http://schemas.microsoft.com/office/powerpoint/2010/main" val="3213092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0648403-F0DA-7CDA-08C0-4C2559D51E7D}"/>
              </a:ext>
            </a:extLst>
          </p:cNvPr>
          <p:cNvSpPr/>
          <p:nvPr/>
        </p:nvSpPr>
        <p:spPr>
          <a:xfrm>
            <a:off x="7421878" y="0"/>
            <a:ext cx="4770121" cy="6858000"/>
          </a:xfrm>
          <a:prstGeom prst="rect">
            <a:avLst/>
          </a:prstGeom>
          <a:blipFill>
            <a:blip r:embed="rId3" cstate="hq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1019175" y="938753"/>
            <a:ext cx="6905625" cy="1423447"/>
          </a:xfrm>
          <a:prstGeom prst="rect">
            <a:avLst/>
          </a:prstGeom>
          <a:solidFill>
            <a:schemeClr val="accent2"/>
          </a:solidFill>
          <a:ln w="25400">
            <a:noFill/>
          </a:ln>
        </p:spPr>
        <p:txBody>
          <a:bodyPr lIns="360000" rIns="54000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GB" sz="3200" dirty="0">
                <a:solidFill>
                  <a:schemeClr val="tx1"/>
                </a:solidFill>
                <a:ea typeface="Times New Roman" panose="02020603050405020304" pitchFamily="18" charset="0"/>
              </a:rPr>
              <a:t>Proper disposal of electronic devices </a:t>
            </a:r>
            <a:endParaRPr lang="en-GB" sz="3200" dirty="0">
              <a:solidFill>
                <a:schemeClr val="tx1"/>
              </a:solidFill>
            </a:endParaRPr>
          </a:p>
        </p:txBody>
      </p:sp>
      <p:sp>
        <p:nvSpPr>
          <p:cNvPr id="3" name="Content Placeholder 2">
            <a:extLst>
              <a:ext uri="{FF2B5EF4-FFF2-40B4-BE49-F238E27FC236}">
                <a16:creationId xmlns:a16="http://schemas.microsoft.com/office/drawing/2014/main" id="{3301EC55-8B1A-448D-9867-33F7F6822F75}"/>
              </a:ext>
            </a:extLst>
          </p:cNvPr>
          <p:cNvSpPr txBox="1">
            <a:spLocks/>
          </p:cNvSpPr>
          <p:nvPr/>
        </p:nvSpPr>
        <p:spPr>
          <a:xfrm>
            <a:off x="1019175" y="2880361"/>
            <a:ext cx="5732145" cy="303307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00000"/>
              </a:lnSpc>
              <a:spcBef>
                <a:spcPts val="0"/>
              </a:spcBef>
              <a:spcAft>
                <a:spcPts val="1200"/>
              </a:spcAft>
              <a:buSzPts val="1000"/>
              <a:buNone/>
              <a:tabLst>
                <a:tab pos="457200" algn="l"/>
              </a:tabLst>
            </a:pPr>
            <a:r>
              <a:rPr lang="en-GB" sz="1800" dirty="0">
                <a:solidFill>
                  <a:schemeClr val="bg1"/>
                </a:solidFill>
                <a:ea typeface="Times New Roman" panose="02020603050405020304" pitchFamily="18" charset="0"/>
              </a:rPr>
              <a:t>Computers and other electronic devices contain different metals, plastics, raw materials and chemicals, and </a:t>
            </a:r>
            <a:r>
              <a:rPr lang="en-GB" sz="1800" b="1" dirty="0">
                <a:solidFill>
                  <a:schemeClr val="bg1"/>
                </a:solidFill>
                <a:ea typeface="Times New Roman" panose="02020603050405020304" pitchFamily="18" charset="0"/>
              </a:rPr>
              <a:t>need to be disposed of correctly</a:t>
            </a:r>
            <a:r>
              <a:rPr lang="en-GB" sz="1800" dirty="0">
                <a:solidFill>
                  <a:schemeClr val="bg1"/>
                </a:solidFill>
                <a:ea typeface="Times New Roman" panose="02020603050405020304" pitchFamily="18" charset="0"/>
              </a:rPr>
              <a:t>. </a:t>
            </a:r>
          </a:p>
          <a:p>
            <a:pPr marL="0" indent="0" fontAlgn="base">
              <a:lnSpc>
                <a:spcPct val="100000"/>
              </a:lnSpc>
              <a:spcBef>
                <a:spcPts val="0"/>
              </a:spcBef>
              <a:spcAft>
                <a:spcPts val="1200"/>
              </a:spcAft>
              <a:buSzPts val="1000"/>
              <a:buNone/>
              <a:tabLst>
                <a:tab pos="457200" algn="l"/>
              </a:tabLst>
            </a:pPr>
            <a:r>
              <a:rPr lang="en-GB" sz="1800" dirty="0">
                <a:solidFill>
                  <a:schemeClr val="bg1"/>
                </a:solidFill>
                <a:ea typeface="Times New Roman" panose="02020603050405020304" pitchFamily="18" charset="0"/>
              </a:rPr>
              <a:t>Types of electronic devices include: </a:t>
            </a:r>
          </a:p>
          <a:p>
            <a:pPr fontAlgn="base">
              <a:lnSpc>
                <a:spcPct val="100000"/>
              </a:lnSpc>
              <a:spcBef>
                <a:spcPts val="0"/>
              </a:spcBef>
              <a:spcAft>
                <a:spcPts val="1200"/>
              </a:spcAft>
              <a:buSzPts val="1000"/>
              <a:tabLst>
                <a:tab pos="457200" algn="l"/>
              </a:tabLst>
            </a:pPr>
            <a:r>
              <a:rPr lang="en-GB" sz="1800" dirty="0">
                <a:solidFill>
                  <a:schemeClr val="bg1"/>
                </a:solidFill>
                <a:ea typeface="Times New Roman" panose="02020603050405020304" pitchFamily="18" charset="0"/>
              </a:rPr>
              <a:t>computers, smartphones, and tablets </a:t>
            </a:r>
          </a:p>
          <a:p>
            <a:pPr fontAlgn="base">
              <a:lnSpc>
                <a:spcPct val="100000"/>
              </a:lnSpc>
              <a:spcBef>
                <a:spcPts val="0"/>
              </a:spcBef>
              <a:spcAft>
                <a:spcPts val="1200"/>
              </a:spcAft>
              <a:buSzPts val="1000"/>
              <a:tabLst>
                <a:tab pos="457200" algn="l"/>
              </a:tabLst>
            </a:pPr>
            <a:r>
              <a:rPr lang="en-GB" sz="1800" dirty="0">
                <a:solidFill>
                  <a:schemeClr val="bg1"/>
                </a:solidFill>
                <a:ea typeface="Times New Roman" panose="02020603050405020304" pitchFamily="18" charset="0"/>
              </a:rPr>
              <a:t>digital media </a:t>
            </a:r>
          </a:p>
          <a:p>
            <a:pPr fontAlgn="base">
              <a:lnSpc>
                <a:spcPct val="100000"/>
              </a:lnSpc>
              <a:spcBef>
                <a:spcPts val="0"/>
              </a:spcBef>
              <a:spcAft>
                <a:spcPts val="1200"/>
              </a:spcAft>
              <a:buSzPts val="1000"/>
              <a:tabLst>
                <a:tab pos="457200" algn="l"/>
              </a:tabLst>
            </a:pPr>
            <a:r>
              <a:rPr lang="en-GB" sz="1800" dirty="0">
                <a:solidFill>
                  <a:schemeClr val="bg1"/>
                </a:solidFill>
                <a:ea typeface="Times New Roman" panose="02020603050405020304" pitchFamily="18" charset="0"/>
              </a:rPr>
              <a:t>external hardware and peripheral devices </a:t>
            </a:r>
          </a:p>
          <a:p>
            <a:pPr fontAlgn="base">
              <a:lnSpc>
                <a:spcPct val="100000"/>
              </a:lnSpc>
              <a:spcBef>
                <a:spcPts val="0"/>
              </a:spcBef>
              <a:spcAft>
                <a:spcPts val="1200"/>
              </a:spcAft>
              <a:buSzPts val="1000"/>
              <a:tabLst>
                <a:tab pos="457200" algn="l"/>
              </a:tabLst>
            </a:pPr>
            <a:r>
              <a:rPr lang="en-GB" sz="1800" dirty="0">
                <a:solidFill>
                  <a:schemeClr val="bg1"/>
                </a:solidFill>
                <a:ea typeface="Times New Roman" panose="02020603050405020304" pitchFamily="18" charset="0"/>
              </a:rPr>
              <a:t>gaming consoles. </a:t>
            </a:r>
            <a:endParaRPr lang="en-GB" sz="1900" dirty="0">
              <a:solidFill>
                <a:schemeClr val="bg1"/>
              </a:solidFill>
            </a:endParaRPr>
          </a:p>
        </p:txBody>
      </p:sp>
      <p:sp>
        <p:nvSpPr>
          <p:cNvPr id="6" name="Rectangle 5">
            <a:extLst>
              <a:ext uri="{FF2B5EF4-FFF2-40B4-BE49-F238E27FC236}">
                <a16:creationId xmlns:a16="http://schemas.microsoft.com/office/drawing/2014/main" id="{1366F68B-7A30-C095-C225-435C94EDA28F}"/>
              </a:ext>
            </a:extLst>
          </p:cNvPr>
          <p:cNvSpPr/>
          <p:nvPr/>
        </p:nvSpPr>
        <p:spPr>
          <a:xfrm>
            <a:off x="0" y="938752"/>
            <a:ext cx="1019175" cy="1423447"/>
          </a:xfrm>
          <a:prstGeom prst="rect">
            <a:avLst/>
          </a:prstGeom>
          <a:solidFill>
            <a:srgbClr val="6A1E7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16752021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A7FBE6E-9570-9C31-8D3F-D2F7F32AD7E4}"/>
              </a:ext>
            </a:extLst>
          </p:cNvPr>
          <p:cNvSpPr/>
          <p:nvPr/>
        </p:nvSpPr>
        <p:spPr>
          <a:xfrm>
            <a:off x="0" y="0"/>
            <a:ext cx="4770121" cy="6858000"/>
          </a:xfrm>
          <a:prstGeom prst="rect">
            <a:avLst/>
          </a:prstGeom>
          <a:blipFill>
            <a:blip r:embed="rId3" cstate="hq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4222376" y="958010"/>
            <a:ext cx="7969624" cy="1423447"/>
          </a:xfrm>
          <a:prstGeom prst="rect">
            <a:avLst/>
          </a:prstGeom>
          <a:solidFill>
            <a:schemeClr val="accent2"/>
          </a:solidFill>
          <a:ln w="25400">
            <a:noFill/>
          </a:ln>
        </p:spPr>
        <p:txBody>
          <a:bodyPr lIns="360000" rIns="540000" anchor="ctr" anchorCtr="0">
            <a:noAutofit/>
          </a:bodyPr>
          <a:lstStyle>
            <a:defPPr>
              <a:defRPr lang="en-US"/>
            </a:defPPr>
            <a:lvl1pPr>
              <a:lnSpc>
                <a:spcPct val="90000"/>
              </a:lnSpc>
              <a:spcBef>
                <a:spcPct val="0"/>
              </a:spcBef>
              <a:buNone/>
              <a:defRPr sz="2800">
                <a:latin typeface="+mj-lt"/>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GB" sz="3200" dirty="0">
                <a:solidFill>
                  <a:schemeClr val="tx1"/>
                </a:solidFill>
                <a:ea typeface="Times New Roman" panose="02020603050405020304" pitchFamily="18" charset="0"/>
              </a:rPr>
              <a:t>Safely disposing of out-of-date electronic devices </a:t>
            </a:r>
            <a:endParaRPr lang="en-GB" sz="3200" dirty="0">
              <a:solidFill>
                <a:schemeClr val="tx1"/>
              </a:solidFill>
            </a:endParaRPr>
          </a:p>
        </p:txBody>
      </p:sp>
      <p:sp>
        <p:nvSpPr>
          <p:cNvPr id="3" name="Content Placeholder 2">
            <a:extLst>
              <a:ext uri="{FF2B5EF4-FFF2-40B4-BE49-F238E27FC236}">
                <a16:creationId xmlns:a16="http://schemas.microsoft.com/office/drawing/2014/main" id="{9D0601AF-E3A6-2143-5F20-1CDCB3AAE455}"/>
              </a:ext>
            </a:extLst>
          </p:cNvPr>
          <p:cNvSpPr txBox="1">
            <a:spLocks/>
          </p:cNvSpPr>
          <p:nvPr/>
        </p:nvSpPr>
        <p:spPr>
          <a:xfrm>
            <a:off x="5403274" y="2589275"/>
            <a:ext cx="5751296" cy="3518533"/>
          </a:xfrm>
          <a:prstGeom prst="rect">
            <a:avLst/>
          </a:prstGeom>
        </p:spPr>
        <p:txBody>
          <a:bodyPr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marR="0" lvl="0" indent="-342900" algn="l" defTabSz="914400" rtl="0" eaLnBrk="1" fontAlgn="base" latinLnBrk="0" hangingPunct="1">
              <a:lnSpc>
                <a:spcPct val="100000"/>
              </a:lnSpc>
              <a:spcBef>
                <a:spcPts val="0"/>
              </a:spcBef>
              <a:spcAft>
                <a:spcPts val="1200"/>
              </a:spcAft>
              <a:buClrTx/>
              <a:buSzPts val="1000"/>
              <a:buFont typeface="Symbol" panose="05050102010706020507" pitchFamily="18" charset="2"/>
              <a:buChar char=""/>
              <a:tabLst>
                <a:tab pos="457200" algn="l"/>
              </a:tabLst>
              <a:defRPr/>
            </a:pPr>
            <a:r>
              <a:rPr kumimoji="0" lang="en-GB" sz="1800" b="1"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Electronic waste</a:t>
            </a: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 or e-waste, is a term used to describe electronics that are nearing the end of their useful life and are donated or recycled.  </a:t>
            </a:r>
          </a:p>
          <a:p>
            <a:pPr marL="342900" marR="0" lvl="0" indent="-342900" algn="l" defTabSz="914400" rtl="0" eaLnBrk="1" fontAlgn="base" latinLnBrk="0" hangingPunct="1">
              <a:lnSpc>
                <a:spcPct val="100000"/>
              </a:lnSpc>
              <a:spcBef>
                <a:spcPts val="0"/>
              </a:spcBef>
              <a:spcAft>
                <a:spcPts val="1200"/>
              </a:spcAft>
              <a:buClrTx/>
              <a:buSzPts val="1000"/>
              <a:buFont typeface="Symbol" panose="05050102010706020507" pitchFamily="18" charset="2"/>
              <a:buChar char=""/>
              <a:tabLst>
                <a:tab pos="457200" algn="l"/>
              </a:tabLst>
              <a:defRPr/>
            </a:pP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Dispose of e-waste by contacting a business that specializes in e-waste disposal and requesting a designated e-waste drop off location.  </a:t>
            </a:r>
          </a:p>
          <a:p>
            <a:pPr marL="342900" marR="0" lvl="0" indent="-342900" algn="l" defTabSz="914400" rtl="0" eaLnBrk="1" fontAlgn="base" latinLnBrk="0" hangingPunct="1">
              <a:lnSpc>
                <a:spcPct val="100000"/>
              </a:lnSpc>
              <a:spcBef>
                <a:spcPts val="0"/>
              </a:spcBef>
              <a:spcAft>
                <a:spcPts val="1200"/>
              </a:spcAft>
              <a:buClrTx/>
              <a:buSzPts val="1000"/>
              <a:buFont typeface="Symbol" panose="05050102010706020507" pitchFamily="18" charset="2"/>
              <a:buChar char=""/>
              <a:tabLst>
                <a:tab pos="457200" algn="l"/>
              </a:tabLst>
              <a:defRPr/>
            </a:pP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Be aware that, although there are many options for disposal, it is your responsibility to ensure that the location chosen is reputable and certified. </a:t>
            </a:r>
            <a:endParaRPr kumimoji="0" lang="en-US"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endParaRPr>
          </a:p>
        </p:txBody>
      </p:sp>
      <p:sp>
        <p:nvSpPr>
          <p:cNvPr id="4" name="Rectangle 3">
            <a:extLst>
              <a:ext uri="{FF2B5EF4-FFF2-40B4-BE49-F238E27FC236}">
                <a16:creationId xmlns:a16="http://schemas.microsoft.com/office/drawing/2014/main" id="{9DBEF245-FB98-38AD-0CDD-49AD25036EE3}"/>
              </a:ext>
            </a:extLst>
          </p:cNvPr>
          <p:cNvSpPr/>
          <p:nvPr/>
        </p:nvSpPr>
        <p:spPr>
          <a:xfrm>
            <a:off x="11154569" y="958010"/>
            <a:ext cx="1019175" cy="1423447"/>
          </a:xfrm>
          <a:prstGeom prst="rect">
            <a:avLst/>
          </a:prstGeom>
          <a:solidFill>
            <a:srgbClr val="6A1E7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784854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821BC3C-C630-DA32-CC62-0EF8BBCB59F4}"/>
              </a:ext>
            </a:extLst>
          </p:cNvPr>
          <p:cNvSpPr/>
          <p:nvPr/>
        </p:nvSpPr>
        <p:spPr>
          <a:xfrm>
            <a:off x="0" y="0"/>
            <a:ext cx="12192000" cy="6858000"/>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Rectangle 2">
            <a:extLst>
              <a:ext uri="{FF2B5EF4-FFF2-40B4-BE49-F238E27FC236}">
                <a16:creationId xmlns:a16="http://schemas.microsoft.com/office/drawing/2014/main" id="{155D9563-4DC4-E88D-B6BB-AE1B5F26627B}"/>
              </a:ext>
            </a:extLst>
          </p:cNvPr>
          <p:cNvSpPr/>
          <p:nvPr/>
        </p:nvSpPr>
        <p:spPr>
          <a:xfrm>
            <a:off x="0" y="0"/>
            <a:ext cx="479425"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 name="Title 1">
            <a:extLst>
              <a:ext uri="{FF2B5EF4-FFF2-40B4-BE49-F238E27FC236}">
                <a16:creationId xmlns:a16="http://schemas.microsoft.com/office/drawing/2014/main" id="{F01E031B-F132-3110-1A91-42F60D76533E}"/>
              </a:ext>
            </a:extLst>
          </p:cNvPr>
          <p:cNvSpPr txBox="1">
            <a:spLocks/>
          </p:cNvSpPr>
          <p:nvPr/>
        </p:nvSpPr>
        <p:spPr>
          <a:xfrm>
            <a:off x="1019175" y="198954"/>
            <a:ext cx="8670925" cy="1177844"/>
          </a:xfrm>
          <a:prstGeom prst="rect">
            <a:avLst/>
          </a:prstGeom>
          <a:noFill/>
          <a:ln w="25400">
            <a:noFill/>
          </a:ln>
        </p:spPr>
        <p:txBody>
          <a:bodyPr lIns="0" tIns="0" rIns="0" bIns="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srgbClr val="80BD41"/>
                </a:solidFill>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dirty="0"/>
              <a:t>Skills to </a:t>
            </a:r>
            <a:r>
              <a:rPr lang="en-US" dirty="0" err="1"/>
              <a:t>practise</a:t>
            </a:r>
            <a:endParaRPr lang="en-GB" dirty="0"/>
          </a:p>
        </p:txBody>
      </p:sp>
      <p:sp>
        <p:nvSpPr>
          <p:cNvPr id="6" name="TextBox 5">
            <a:extLst>
              <a:ext uri="{FF2B5EF4-FFF2-40B4-BE49-F238E27FC236}">
                <a16:creationId xmlns:a16="http://schemas.microsoft.com/office/drawing/2014/main" id="{02B75B8A-94CD-F441-95F6-1DD882FFEE78}"/>
              </a:ext>
            </a:extLst>
          </p:cNvPr>
          <p:cNvSpPr txBox="1"/>
          <p:nvPr/>
        </p:nvSpPr>
        <p:spPr>
          <a:xfrm>
            <a:off x="1019175" y="1575752"/>
            <a:ext cx="10117137" cy="2923877"/>
          </a:xfrm>
          <a:prstGeom prst="rect">
            <a:avLst/>
          </a:prstGeom>
          <a:noFill/>
        </p:spPr>
        <p:txBody>
          <a:bodyPr wrap="square">
            <a:spAutoFit/>
          </a:bodyPr>
          <a:lstStyle/>
          <a:p>
            <a:pPr marL="457200" indent="-457200">
              <a:spcAft>
                <a:spcPts val="1200"/>
              </a:spcAft>
              <a:buFont typeface="+mj-lt"/>
              <a:buAutoNum type="arabicPeriod"/>
            </a:pPr>
            <a:r>
              <a:rPr lang="en-GB" sz="1800" b="1" dirty="0">
                <a:solidFill>
                  <a:schemeClr val="bg1"/>
                </a:solidFill>
              </a:rPr>
              <a:t>Research the impact of technology on the environment </a:t>
            </a:r>
          </a:p>
          <a:p>
            <a:pPr marL="914400" lvl="1" indent="-457200">
              <a:spcAft>
                <a:spcPts val="1200"/>
              </a:spcAft>
              <a:buFont typeface="+mj-lt"/>
              <a:buAutoNum type="alphaLcParenR"/>
            </a:pPr>
            <a:r>
              <a:rPr lang="en-GB" dirty="0">
                <a:solidFill>
                  <a:schemeClr val="bg1"/>
                </a:solidFill>
              </a:rPr>
              <a:t>Make a list of the electric machines found in your home and community. </a:t>
            </a:r>
          </a:p>
          <a:p>
            <a:pPr marL="914400" lvl="1" indent="-457200">
              <a:spcAft>
                <a:spcPts val="1200"/>
              </a:spcAft>
              <a:buFont typeface="+mj-lt"/>
              <a:buAutoNum type="alphaLcParenR"/>
            </a:pPr>
            <a:r>
              <a:rPr lang="en-GB" dirty="0">
                <a:solidFill>
                  <a:schemeClr val="bg1"/>
                </a:solidFill>
              </a:rPr>
              <a:t>Complete an internet search on each to find out the amount of electricity each consumes. </a:t>
            </a:r>
          </a:p>
          <a:p>
            <a:pPr marL="914400" lvl="1" indent="-457200">
              <a:spcAft>
                <a:spcPts val="1200"/>
              </a:spcAft>
              <a:buFont typeface="+mj-lt"/>
              <a:buAutoNum type="alphaLcParenR"/>
            </a:pPr>
            <a:r>
              <a:rPr lang="en-GB" dirty="0">
                <a:solidFill>
                  <a:schemeClr val="bg1"/>
                </a:solidFill>
              </a:rPr>
              <a:t>Research alternative ways to complete the tasks that the machines do, while reducing the amount of electricity used. Note that some machines are essential, and the aim is not to get rid of the machines, but to rather use them more efficiently. </a:t>
            </a:r>
          </a:p>
          <a:p>
            <a:pPr marL="914400" lvl="1" indent="-457200">
              <a:spcAft>
                <a:spcPts val="1200"/>
              </a:spcAft>
              <a:buFont typeface="+mj-lt"/>
              <a:buAutoNum type="alphaLcParenR"/>
            </a:pPr>
            <a:r>
              <a:rPr lang="en-GB" dirty="0">
                <a:solidFill>
                  <a:schemeClr val="bg1"/>
                </a:solidFill>
              </a:rPr>
              <a:t>Complete an internet search on ‘electronic waste’ and electronic recycling’. Create a strategy on how to encourage recycling and reduce waste. </a:t>
            </a:r>
          </a:p>
        </p:txBody>
      </p:sp>
    </p:spTree>
    <p:custDataLst>
      <p:tags r:id="rId1"/>
    </p:custDataLst>
    <p:extLst>
      <p:ext uri="{BB962C8B-B14F-4D97-AF65-F5344CB8AC3E}">
        <p14:creationId xmlns:p14="http://schemas.microsoft.com/office/powerpoint/2010/main" val="3421327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86FD99-BF68-7EEE-D381-1E59BAC1850E}"/>
              </a:ext>
            </a:extLst>
          </p:cNvPr>
          <p:cNvSpPr/>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Text Box 2">
            <a:extLst>
              <a:ext uri="{FF2B5EF4-FFF2-40B4-BE49-F238E27FC236}">
                <a16:creationId xmlns:a16="http://schemas.microsoft.com/office/drawing/2014/main" id="{537AF2DD-C5B0-1FB0-4FC2-00B769D71472}"/>
              </a:ext>
            </a:extLst>
          </p:cNvPr>
          <p:cNvSpPr txBox="1">
            <a:spLocks noChangeArrowheads="1"/>
          </p:cNvSpPr>
          <p:nvPr/>
        </p:nvSpPr>
        <p:spPr bwMode="auto">
          <a:xfrm>
            <a:off x="1019175" y="944563"/>
            <a:ext cx="3095625" cy="2369816"/>
          </a:xfrm>
          <a:prstGeom prst="rect">
            <a:avLst/>
          </a:prstGeom>
          <a:noFill/>
          <a:ln w="9525">
            <a:noFill/>
            <a:miter lim="800000"/>
            <a:headEnd/>
            <a:tailEnd/>
          </a:ln>
        </p:spPr>
        <p:txBody>
          <a:bodyPr rot="0" vert="horz" wrap="square" lIns="91440" tIns="45720" rIns="91440" bIns="45720" anchor="b" anchorCtr="0">
            <a:spAutoFit/>
          </a:bodyPr>
          <a:lstStyle/>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All back covers should include</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contact information of the section</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producing the work.</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 </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 United Nations Children’s Fund (UNICEF) [month and year of publication]</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p:txBody>
      </p:sp>
      <p:pic>
        <p:nvPicPr>
          <p:cNvPr id="8" name="Graphic 7">
            <a:extLst>
              <a:ext uri="{FF2B5EF4-FFF2-40B4-BE49-F238E27FC236}">
                <a16:creationId xmlns:a16="http://schemas.microsoft.com/office/drawing/2014/main" id="{E746AF9A-533C-8A77-5959-77191FE8BCA3}"/>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9185902" y="4729181"/>
            <a:ext cx="1986923" cy="1222722"/>
          </a:xfrm>
          <a:prstGeom prst="rect">
            <a:avLst/>
          </a:prstGeom>
        </p:spPr>
      </p:pic>
      <p:pic>
        <p:nvPicPr>
          <p:cNvPr id="5" name="Picture 4">
            <a:extLst>
              <a:ext uri="{FF2B5EF4-FFF2-40B4-BE49-F238E27FC236}">
                <a16:creationId xmlns:a16="http://schemas.microsoft.com/office/drawing/2014/main" id="{0F19CD0B-BE87-3272-7749-ED5A3E1C2118}"/>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7528930" y="4616650"/>
            <a:ext cx="1492779" cy="1447783"/>
          </a:xfrm>
          <a:prstGeom prst="rect">
            <a:avLst/>
          </a:prstGeom>
        </p:spPr>
      </p:pic>
    </p:spTree>
    <p:custDataLst>
      <p:tags r:id="rId1"/>
    </p:custDataLst>
    <p:extLst>
      <p:ext uri="{BB962C8B-B14F-4D97-AF65-F5344CB8AC3E}">
        <p14:creationId xmlns:p14="http://schemas.microsoft.com/office/powerpoint/2010/main" val="358433475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UMUZI" val="zDZpg9tc"/>
  <p:tag name="ARTICULATE_SLIDE_THUMBNAIL_REFRESH" val="1"/>
  <p:tag name="ARTICULATE_SLIDE_COUNT" val="7"/>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Umuzi">
  <a:themeElements>
    <a:clrScheme name="Custom 5">
      <a:dk1>
        <a:srgbClr val="2D2926"/>
      </a:dk1>
      <a:lt1>
        <a:sysClr val="window" lastClr="FFFFFF"/>
      </a:lt1>
      <a:dk2>
        <a:srgbClr val="777779"/>
      </a:dk2>
      <a:lt2>
        <a:srgbClr val="F2F2F2"/>
      </a:lt2>
      <a:accent1>
        <a:srgbClr val="374EA2"/>
      </a:accent1>
      <a:accent2>
        <a:srgbClr val="00AEEF"/>
      </a:accent2>
      <a:accent3>
        <a:srgbClr val="F26A21"/>
      </a:accent3>
      <a:accent4>
        <a:srgbClr val="E2231A"/>
      </a:accent4>
      <a:accent5>
        <a:srgbClr val="80BD41"/>
      </a:accent5>
      <a:accent6>
        <a:srgbClr val="961A49"/>
      </a:accent6>
      <a:hlink>
        <a:srgbClr val="1CABE2"/>
      </a:hlink>
      <a:folHlink>
        <a:srgbClr val="961A4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muzi" id="{C12BF6EC-173D-4CC1-96C3-9F58D536EEB1}" vid="{FCB3C336-C0A1-489C-B21B-068C8AEB81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3692D8D4163F04F8E1A3324249F32C9" ma:contentTypeVersion="17" ma:contentTypeDescription="Create a new document." ma:contentTypeScope="" ma:versionID="7c28b8c47c26ae010a28427a3ca36ab3">
  <xsd:schema xmlns:xsd="http://www.w3.org/2001/XMLSchema" xmlns:xs="http://www.w3.org/2001/XMLSchema" xmlns:p="http://schemas.microsoft.com/office/2006/metadata/properties" xmlns:ns2="d76b4fb4-2278-4a25-a896-0b722ffdd1c0" xmlns:ns3="0b9c0896-1fb9-4fbc-a487-1a5e3e3a5831" targetNamespace="http://schemas.microsoft.com/office/2006/metadata/properties" ma:root="true" ma:fieldsID="f0eb6a31593b933178f17481c635ed7b" ns2:_="" ns3:_="">
    <xsd:import namespace="d76b4fb4-2278-4a25-a896-0b722ffdd1c0"/>
    <xsd:import namespace="0b9c0896-1fb9-4fbc-a487-1a5e3e3a583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3:SharedWithUsers" minOccurs="0"/>
                <xsd:element ref="ns3:SharedWithDetails" minOccurs="0"/>
                <xsd:element ref="ns3:TaxCatchAll" minOccurs="0"/>
                <xsd:element ref="ns2:lcf76f155ced4ddcb4097134ff3c332f"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6b4fb4-2278-4a25-a896-0b722ffdd1c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e906c4f-05ad-4422-af55-580c077314e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0b9c0896-1fb9-4fbc-a487-1a5e3e3a5831"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77879d7d-b7f5-4323-8e31-223010c9eb82}" ma:internalName="TaxCatchAll" ma:showField="CatchAllData" ma:web="0b9c0896-1fb9-4fbc-a487-1a5e3e3a583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0b9c0896-1fb9-4fbc-a487-1a5e3e3a5831" xsi:nil="true"/>
    <lcf76f155ced4ddcb4097134ff3c332f xmlns="d76b4fb4-2278-4a25-a896-0b722ffdd1c0">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450925A-7D80-43B7-8C61-50F18FA7F0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6b4fb4-2278-4a25-a896-0b722ffdd1c0"/>
    <ds:schemaRef ds:uri="0b9c0896-1fb9-4fbc-a487-1a5e3e3a583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23EADDF-447F-47CE-A422-FE34E16E9230}">
  <ds:schemaRefs>
    <ds:schemaRef ds:uri="http://schemas.microsoft.com/sharepoint/v3/contenttype/forms"/>
  </ds:schemaRefs>
</ds:datastoreItem>
</file>

<file path=customXml/itemProps3.xml><?xml version="1.0" encoding="utf-8"?>
<ds:datastoreItem xmlns:ds="http://schemas.openxmlformats.org/officeDocument/2006/customXml" ds:itemID="{B22A3C44-0B54-4ADD-99B9-ED2E9D9B6EA6}">
  <ds:schemaRefs>
    <ds:schemaRef ds:uri="http://schemas.microsoft.com/office/2006/metadata/properties"/>
    <ds:schemaRef ds:uri="http://schemas.microsoft.com/office/infopath/2007/PartnerControls"/>
    <ds:schemaRef ds:uri="0b9c0896-1fb9-4fbc-a487-1a5e3e3a5831"/>
    <ds:schemaRef ds:uri="d76b4fb4-2278-4a25-a896-0b722ffdd1c0"/>
  </ds:schemaRefs>
</ds:datastoreItem>
</file>

<file path=docProps/app.xml><?xml version="1.0" encoding="utf-8"?>
<Properties xmlns="http://schemas.openxmlformats.org/officeDocument/2006/extended-properties" xmlns:vt="http://schemas.openxmlformats.org/officeDocument/2006/docPropsVTypes">
  <Template/>
  <TotalTime>267</TotalTime>
  <Words>294</Words>
  <Application>Microsoft Office PowerPoint</Application>
  <PresentationFormat>Widescreen</PresentationFormat>
  <Paragraphs>30</Paragraphs>
  <Slides>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Symbol</vt:lpstr>
      <vt:lpstr>Umuzi</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1.1: Browsing, searching and filtering data, information and digital content</dc:title>
  <dc:creator>Sue Cromhout</dc:creator>
  <cp:lastModifiedBy>Mel Houseman</cp:lastModifiedBy>
  <cp:revision>3</cp:revision>
  <dcterms:created xsi:type="dcterms:W3CDTF">2022-10-18T08:17:32Z</dcterms:created>
  <dcterms:modified xsi:type="dcterms:W3CDTF">2022-12-15T10:30:29Z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7592F897-D6AB-44AE-886F-6AEF046C8D29</vt:lpwstr>
  </property>
  <property fmtid="{D5CDD505-2E9C-101B-9397-08002B2CF9AE}" pid="3" name="ArticulatePath">
    <vt:lpwstr>https://digitalfrontiersinstitu.sharepoint.com/collaborations/Mel/Umuzi/GD_PowerPointSlideDecks/Umuzi_Unit 1.1_Sample slide deck_V1_MelEdit</vt:lpwstr>
  </property>
  <property fmtid="{D5CDD505-2E9C-101B-9397-08002B2CF9AE}" pid="4" name="ContentTypeId">
    <vt:lpwstr>0x0101006B7287C92A8E6C408EA5EFB87765FC1D</vt:lpwstr>
  </property>
  <property fmtid="{D5CDD505-2E9C-101B-9397-08002B2CF9AE}" pid="5" name="MediaServiceImageTags">
    <vt:lpwstr/>
  </property>
</Properties>
</file>

<file path=docProps/thumbnail.jpeg>
</file>